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 SemiBold"/>
      <p:regular r:id="rId13"/>
      <p:bold r:id="rId14"/>
      <p:italic r:id="rId15"/>
      <p:boldItalic r:id="rId16"/>
    </p:embeddedFont>
    <p:embeddedFont>
      <p:font typeface="Inter Light"/>
      <p:regular r:id="rId17"/>
      <p:bold r:id="rId18"/>
      <p:italic r:id="rId19"/>
      <p:boldItalic r:id="rId20"/>
    </p:embeddedFont>
    <p:embeddedFont>
      <p:font typeface="Inter"/>
      <p:regular r:id="rId21"/>
      <p:bold r:id="rId22"/>
      <p:italic r:id="rId23"/>
      <p:boldItalic r:id="rId24"/>
    </p:embeddedFont>
    <p:embeddedFont>
      <p:font typeface="Inter ExtraBold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boldItalic.fntdata"/><Relationship Id="rId22" Type="http://schemas.openxmlformats.org/officeDocument/2006/relationships/font" Target="fonts/Inter-bold.fntdata"/><Relationship Id="rId21" Type="http://schemas.openxmlformats.org/officeDocument/2006/relationships/font" Target="fonts/Inter-regular.fntdata"/><Relationship Id="rId24" Type="http://schemas.openxmlformats.org/officeDocument/2006/relationships/font" Target="fonts/Inter-boldItalic.fntdata"/><Relationship Id="rId23" Type="http://schemas.openxmlformats.org/officeDocument/2006/relationships/font" Target="fonts/Inter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ExtraBold-boldItalic.fntdata"/><Relationship Id="rId25" Type="http://schemas.openxmlformats.org/officeDocument/2006/relationships/font" Target="fonts/InterExtra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SemiBold-regular.fntdata"/><Relationship Id="rId12" Type="http://schemas.openxmlformats.org/officeDocument/2006/relationships/slide" Target="slides/slide6.xml"/><Relationship Id="rId15" Type="http://schemas.openxmlformats.org/officeDocument/2006/relationships/font" Target="fonts/InterSemiBold-italic.fntdata"/><Relationship Id="rId14" Type="http://schemas.openxmlformats.org/officeDocument/2006/relationships/font" Target="fonts/InterSemiBold-bold.fntdata"/><Relationship Id="rId17" Type="http://schemas.openxmlformats.org/officeDocument/2006/relationships/font" Target="fonts/InterLight-regular.fntdata"/><Relationship Id="rId16" Type="http://schemas.openxmlformats.org/officeDocument/2006/relationships/font" Target="fonts/InterSemiBold-boldItalic.fntdata"/><Relationship Id="rId19" Type="http://schemas.openxmlformats.org/officeDocument/2006/relationships/font" Target="fonts/InterLight-italic.fntdata"/><Relationship Id="rId18" Type="http://schemas.openxmlformats.org/officeDocument/2006/relationships/font" Target="fonts/InterLight-bold.fntdata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1eb63f08f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1eb63f08f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1eb63f08f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1eb63f08f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1eb63f08f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1eb63f08f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1eb63f08f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1eb63f08f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1eb63f08f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1eb63f08f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LRVlJTXNDRkF9vh_WNmxrXXzt-3vFVRe/view" TargetMode="Externa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420875" y="1705496"/>
            <a:ext cx="43248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Sorting</a:t>
            </a:r>
            <a:endParaRPr/>
          </a:p>
        </p:txBody>
      </p:sp>
      <p:sp>
        <p:nvSpPr>
          <p:cNvPr id="385" name="Google Shape;385;p53"/>
          <p:cNvSpPr txBox="1"/>
          <p:nvPr>
            <p:ph idx="2" type="title"/>
          </p:nvPr>
        </p:nvSpPr>
        <p:spPr>
          <a:xfrm>
            <a:off x="420875" y="3318663"/>
            <a:ext cx="40365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Zach Knee, Jacob Rock,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Alan Zhong</a:t>
            </a:r>
            <a:endParaRPr/>
          </a:p>
        </p:txBody>
      </p:sp>
      <p:pic>
        <p:nvPicPr>
          <p:cNvPr id="386" name="Google Shape;386;p5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9165" r="19171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387" name="Google Shape;387;p53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Team 3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3" name="Google Shape;39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000" y="1425238"/>
            <a:ext cx="4123028" cy="2293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8300" y="1425250"/>
            <a:ext cx="4052424" cy="23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1" name="Google Shape;40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611" y="0"/>
            <a:ext cx="635637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21046" y="100075"/>
            <a:ext cx="675564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6"/>
          <p:cNvSpPr txBox="1"/>
          <p:nvPr>
            <p:ph idx="1" type="subTitle"/>
          </p:nvPr>
        </p:nvSpPr>
        <p:spPr>
          <a:xfrm>
            <a:off x="3613750" y="836825"/>
            <a:ext cx="52026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Jerky, quick movements </a:t>
            </a:r>
            <a:endParaRPr/>
          </a:p>
        </p:txBody>
      </p:sp>
      <p:sp>
        <p:nvSpPr>
          <p:cNvPr id="408" name="Google Shape;408;p5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Issues</a:t>
            </a:r>
            <a:endParaRPr/>
          </a:p>
        </p:txBody>
      </p:sp>
      <p:sp>
        <p:nvSpPr>
          <p:cNvPr id="409" name="Google Shape;409;p56"/>
          <p:cNvSpPr txBox="1"/>
          <p:nvPr>
            <p:ph idx="4" type="subTitle"/>
          </p:nvPr>
        </p:nvSpPr>
        <p:spPr>
          <a:xfrm>
            <a:off x="3700600" y="2338063"/>
            <a:ext cx="52026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Lack of intermediate waypoints</a:t>
            </a:r>
            <a:endParaRPr/>
          </a:p>
        </p:txBody>
      </p:sp>
      <p:sp>
        <p:nvSpPr>
          <p:cNvPr id="410" name="Google Shape;410;p56"/>
          <p:cNvSpPr txBox="1"/>
          <p:nvPr>
            <p:ph idx="6" type="subTitle"/>
          </p:nvPr>
        </p:nvSpPr>
        <p:spPr>
          <a:xfrm>
            <a:off x="3613750" y="3839300"/>
            <a:ext cx="52026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Gripper closed too much → frozen robot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</a:t>
            </a:r>
            <a:endParaRPr/>
          </a:p>
        </p:txBody>
      </p:sp>
      <p:pic>
        <p:nvPicPr>
          <p:cNvPr id="421" name="Google Shape;421;p58" title="demo_vide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6350" y="1170425"/>
            <a:ext cx="6570326" cy="36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